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Fredoka" charset="1" panose="02000000000000000000"/>
      <p:regular r:id="rId15"/>
    </p:embeddedFont>
    <p:embeddedFont>
      <p:font typeface="Glacial Indifference" charset="1" panose="00000000000000000000"/>
      <p:regular r:id="rId16"/>
    </p:embeddedFont>
    <p:embeddedFont>
      <p:font typeface="Glacial Indifference Bold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png" Type="http://schemas.openxmlformats.org/officeDocument/2006/relationships/image"/><Relationship Id="rId4" Target="../media/image3.png" Type="http://schemas.openxmlformats.org/officeDocument/2006/relationships/image"/><Relationship Id="rId5" Target="../media/image10.jpeg" Type="http://schemas.openxmlformats.org/officeDocument/2006/relationships/image"/><Relationship Id="rId6" Target="../media/image11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5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0.jpeg" Type="http://schemas.openxmlformats.org/officeDocument/2006/relationships/image"/><Relationship Id="rId4" Target="../media/image21.pn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6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28.png" Type="http://schemas.openxmlformats.org/officeDocument/2006/relationships/image"/><Relationship Id="rId5" Target="../media/image16.png" Type="http://schemas.openxmlformats.org/officeDocument/2006/relationships/image"/><Relationship Id="rId6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611486">
            <a:off x="9602270" y="-137975"/>
            <a:ext cx="10097669" cy="8229600"/>
          </a:xfrm>
          <a:custGeom>
            <a:avLst/>
            <a:gdLst/>
            <a:ahLst/>
            <a:cxnLst/>
            <a:rect r="r" b="b" t="t" l="l"/>
            <a:pathLst>
              <a:path h="8229600" w="10097669">
                <a:moveTo>
                  <a:pt x="0" y="0"/>
                </a:moveTo>
                <a:lnTo>
                  <a:pt x="10097669" y="0"/>
                </a:lnTo>
                <a:lnTo>
                  <a:pt x="100976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611486">
            <a:off x="475152" y="3109201"/>
            <a:ext cx="10097669" cy="8229600"/>
          </a:xfrm>
          <a:custGeom>
            <a:avLst/>
            <a:gdLst/>
            <a:ahLst/>
            <a:cxnLst/>
            <a:rect r="r" b="b" t="t" l="l"/>
            <a:pathLst>
              <a:path h="8229600" w="10097669">
                <a:moveTo>
                  <a:pt x="0" y="0"/>
                </a:moveTo>
                <a:lnTo>
                  <a:pt x="10097668" y="0"/>
                </a:lnTo>
                <a:lnTo>
                  <a:pt x="100976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7458" y="301641"/>
            <a:ext cx="4679656" cy="4652088"/>
          </a:xfrm>
          <a:custGeom>
            <a:avLst/>
            <a:gdLst/>
            <a:ahLst/>
            <a:cxnLst/>
            <a:rect r="r" b="b" t="t" l="l"/>
            <a:pathLst>
              <a:path h="4652088" w="4679656">
                <a:moveTo>
                  <a:pt x="0" y="0"/>
                </a:moveTo>
                <a:lnTo>
                  <a:pt x="4679656" y="0"/>
                </a:lnTo>
                <a:lnTo>
                  <a:pt x="4679656" y="4652088"/>
                </a:lnTo>
                <a:lnTo>
                  <a:pt x="0" y="465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18750" y="1983710"/>
            <a:ext cx="10955033" cy="6915364"/>
          </a:xfrm>
          <a:custGeom>
            <a:avLst/>
            <a:gdLst/>
            <a:ahLst/>
            <a:cxnLst/>
            <a:rect r="r" b="b" t="t" l="l"/>
            <a:pathLst>
              <a:path h="6915364" w="10955033">
                <a:moveTo>
                  <a:pt x="0" y="0"/>
                </a:moveTo>
                <a:lnTo>
                  <a:pt x="10955033" y="0"/>
                </a:lnTo>
                <a:lnTo>
                  <a:pt x="10955033" y="6915365"/>
                </a:lnTo>
                <a:lnTo>
                  <a:pt x="0" y="6915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744342" y="301641"/>
            <a:ext cx="6824777" cy="12876938"/>
          </a:xfrm>
          <a:custGeom>
            <a:avLst/>
            <a:gdLst/>
            <a:ahLst/>
            <a:cxnLst/>
            <a:rect r="r" b="b" t="t" l="l"/>
            <a:pathLst>
              <a:path h="12876938" w="6824777">
                <a:moveTo>
                  <a:pt x="0" y="0"/>
                </a:moveTo>
                <a:lnTo>
                  <a:pt x="6824777" y="0"/>
                </a:lnTo>
                <a:lnTo>
                  <a:pt x="6824777" y="12876938"/>
                </a:lnTo>
                <a:lnTo>
                  <a:pt x="0" y="12876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541463" y="2262601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7" y="0"/>
                </a:lnTo>
                <a:lnTo>
                  <a:pt x="1590477" y="1237038"/>
                </a:lnTo>
                <a:lnTo>
                  <a:pt x="0" y="1237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962563" y="3509164"/>
            <a:ext cx="9067408" cy="256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 DISEÑANDO MI FUTURO HOY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62563" y="2747647"/>
            <a:ext cx="9067408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MI PROY</a:t>
            </a:r>
            <a:r>
              <a:rPr lang="en-US" sz="44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ECTO DE VIDA: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36702" y="6740110"/>
            <a:ext cx="7407640" cy="202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"Hoy empezamos a pensar en </a:t>
            </a:r>
            <a:r>
              <a:rPr lang="en-US" sz="44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 increíble que puede ser tu futuro."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2379" y="3631318"/>
            <a:ext cx="4679656" cy="4652088"/>
          </a:xfrm>
          <a:custGeom>
            <a:avLst/>
            <a:gdLst/>
            <a:ahLst/>
            <a:cxnLst/>
            <a:rect r="r" b="b" t="t" l="l"/>
            <a:pathLst>
              <a:path h="4652088" w="4679656">
                <a:moveTo>
                  <a:pt x="0" y="0"/>
                </a:moveTo>
                <a:lnTo>
                  <a:pt x="4679656" y="0"/>
                </a:lnTo>
                <a:lnTo>
                  <a:pt x="4679656" y="4652088"/>
                </a:lnTo>
                <a:lnTo>
                  <a:pt x="0" y="465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162102">
            <a:off x="9984953" y="-15064"/>
            <a:ext cx="11833804" cy="8229600"/>
          </a:xfrm>
          <a:custGeom>
            <a:avLst/>
            <a:gdLst/>
            <a:ahLst/>
            <a:cxnLst/>
            <a:rect r="r" b="b" t="t" l="l"/>
            <a:pathLst>
              <a:path h="8229600" w="11833804">
                <a:moveTo>
                  <a:pt x="0" y="0"/>
                </a:moveTo>
                <a:lnTo>
                  <a:pt x="11833805" y="0"/>
                </a:lnTo>
                <a:lnTo>
                  <a:pt x="118338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518841" y="-5261299"/>
            <a:ext cx="14316609" cy="9037360"/>
          </a:xfrm>
          <a:custGeom>
            <a:avLst/>
            <a:gdLst/>
            <a:ahLst/>
            <a:cxnLst/>
            <a:rect r="r" b="b" t="t" l="l"/>
            <a:pathLst>
              <a:path h="9037360" w="14316609">
                <a:moveTo>
                  <a:pt x="0" y="0"/>
                </a:moveTo>
                <a:lnTo>
                  <a:pt x="14316609" y="0"/>
                </a:lnTo>
                <a:lnTo>
                  <a:pt x="14316609" y="9037360"/>
                </a:lnTo>
                <a:lnTo>
                  <a:pt x="0" y="9037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29103" y="1214818"/>
            <a:ext cx="6746471" cy="8043482"/>
          </a:xfrm>
          <a:custGeom>
            <a:avLst/>
            <a:gdLst/>
            <a:ahLst/>
            <a:cxnLst/>
            <a:rect r="r" b="b" t="t" l="l"/>
            <a:pathLst>
              <a:path h="8043482" w="6746471">
                <a:moveTo>
                  <a:pt x="0" y="0"/>
                </a:moveTo>
                <a:lnTo>
                  <a:pt x="6746471" y="0"/>
                </a:lnTo>
                <a:lnTo>
                  <a:pt x="6746471" y="8043482"/>
                </a:lnTo>
                <a:lnTo>
                  <a:pt x="0" y="8043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81144" y="1949513"/>
            <a:ext cx="4195006" cy="3726564"/>
          </a:xfrm>
          <a:custGeom>
            <a:avLst/>
            <a:gdLst/>
            <a:ahLst/>
            <a:cxnLst/>
            <a:rect r="r" b="b" t="t" l="l"/>
            <a:pathLst>
              <a:path h="3726564" w="4195006">
                <a:moveTo>
                  <a:pt x="0" y="0"/>
                </a:moveTo>
                <a:lnTo>
                  <a:pt x="4195007" y="0"/>
                </a:lnTo>
                <a:lnTo>
                  <a:pt x="4195007" y="3726564"/>
                </a:lnTo>
                <a:lnTo>
                  <a:pt x="0" y="3726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05502" y="2573196"/>
            <a:ext cx="7467923" cy="152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Es como el "mapa" que te ayuda a saber a dónde quieres ir y qué necesitas para llegar allí. No es algo fijo, ¡lo puedes cambiar!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20783" y="6670676"/>
            <a:ext cx="9037360" cy="3854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FDF5"/>
                </a:solidFill>
                <a:latin typeface="Fredoka"/>
                <a:ea typeface="Fredoka"/>
                <a:cs typeface="Fredoka"/>
                <a:sym typeface="Fredoka"/>
              </a:rPr>
              <a:t> ¿QUÉ ES UN PROYECTO DE VIDA?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422879" y="410181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6" y="0"/>
                </a:lnTo>
                <a:lnTo>
                  <a:pt x="1590476" y="1237038"/>
                </a:lnTo>
                <a:lnTo>
                  <a:pt x="0" y="123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28096" y="356138"/>
            <a:ext cx="4679656" cy="4652088"/>
          </a:xfrm>
          <a:custGeom>
            <a:avLst/>
            <a:gdLst/>
            <a:ahLst/>
            <a:cxnLst/>
            <a:rect r="r" b="b" t="t" l="l"/>
            <a:pathLst>
              <a:path h="4652088" w="4679656">
                <a:moveTo>
                  <a:pt x="0" y="0"/>
                </a:moveTo>
                <a:lnTo>
                  <a:pt x="4679656" y="0"/>
                </a:lnTo>
                <a:lnTo>
                  <a:pt x="4679656" y="4652088"/>
                </a:lnTo>
                <a:lnTo>
                  <a:pt x="0" y="465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28096" y="5278774"/>
            <a:ext cx="4679656" cy="4652088"/>
          </a:xfrm>
          <a:custGeom>
            <a:avLst/>
            <a:gdLst/>
            <a:ahLst/>
            <a:cxnLst/>
            <a:rect r="r" b="b" t="t" l="l"/>
            <a:pathLst>
              <a:path h="4652088" w="4679656">
                <a:moveTo>
                  <a:pt x="0" y="0"/>
                </a:moveTo>
                <a:lnTo>
                  <a:pt x="4679656" y="0"/>
                </a:lnTo>
                <a:lnTo>
                  <a:pt x="4679656" y="4652088"/>
                </a:lnTo>
                <a:lnTo>
                  <a:pt x="0" y="465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10339631">
            <a:off x="-2261579" y="3706214"/>
            <a:ext cx="7764974" cy="8229600"/>
          </a:xfrm>
          <a:custGeom>
            <a:avLst/>
            <a:gdLst/>
            <a:ahLst/>
            <a:cxnLst/>
            <a:rect r="r" b="b" t="t" l="l"/>
            <a:pathLst>
              <a:path h="8229600" w="7764974">
                <a:moveTo>
                  <a:pt x="776497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7764974" y="0"/>
                </a:lnTo>
                <a:lnTo>
                  <a:pt x="7764974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76548" y="1920544"/>
            <a:ext cx="9782752" cy="6175362"/>
          </a:xfrm>
          <a:custGeom>
            <a:avLst/>
            <a:gdLst/>
            <a:ahLst/>
            <a:cxnLst/>
            <a:rect r="r" b="b" t="t" l="l"/>
            <a:pathLst>
              <a:path h="6175362" w="9782752">
                <a:moveTo>
                  <a:pt x="0" y="0"/>
                </a:moveTo>
                <a:lnTo>
                  <a:pt x="9782752" y="0"/>
                </a:lnTo>
                <a:lnTo>
                  <a:pt x="9782752" y="6175363"/>
                </a:lnTo>
                <a:lnTo>
                  <a:pt x="0" y="6175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33504" y="528827"/>
            <a:ext cx="5233063" cy="3118079"/>
            <a:chOff x="0" y="0"/>
            <a:chExt cx="1045421" cy="62290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5421" cy="622906"/>
            </a:xfrm>
            <a:custGeom>
              <a:avLst/>
              <a:gdLst/>
              <a:ahLst/>
              <a:cxnLst/>
              <a:rect r="r" b="b" t="t" l="l"/>
              <a:pathLst>
                <a:path h="622906" w="1045421">
                  <a:moveTo>
                    <a:pt x="73971" y="0"/>
                  </a:moveTo>
                  <a:lnTo>
                    <a:pt x="971449" y="0"/>
                  </a:lnTo>
                  <a:cubicBezTo>
                    <a:pt x="991068" y="0"/>
                    <a:pt x="1009883" y="7793"/>
                    <a:pt x="1023755" y="21666"/>
                  </a:cubicBezTo>
                  <a:cubicBezTo>
                    <a:pt x="1037627" y="35538"/>
                    <a:pt x="1045421" y="54353"/>
                    <a:pt x="1045421" y="73971"/>
                  </a:cubicBezTo>
                  <a:lnTo>
                    <a:pt x="1045421" y="548934"/>
                  </a:lnTo>
                  <a:cubicBezTo>
                    <a:pt x="1045421" y="589788"/>
                    <a:pt x="1012303" y="622906"/>
                    <a:pt x="971449" y="622906"/>
                  </a:cubicBezTo>
                  <a:lnTo>
                    <a:pt x="73971" y="622906"/>
                  </a:lnTo>
                  <a:cubicBezTo>
                    <a:pt x="33118" y="622906"/>
                    <a:pt x="0" y="589788"/>
                    <a:pt x="0" y="548934"/>
                  </a:cubicBezTo>
                  <a:lnTo>
                    <a:pt x="0" y="73971"/>
                  </a:lnTo>
                  <a:cubicBezTo>
                    <a:pt x="0" y="33118"/>
                    <a:pt x="33118" y="0"/>
                    <a:pt x="73971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5908" r="0" b="-5908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38204" y="3224682"/>
            <a:ext cx="5731210" cy="6673898"/>
          </a:xfrm>
          <a:custGeom>
            <a:avLst/>
            <a:gdLst/>
            <a:ahLst/>
            <a:cxnLst/>
            <a:rect r="r" b="b" t="t" l="l"/>
            <a:pathLst>
              <a:path h="6673898" w="5731210">
                <a:moveTo>
                  <a:pt x="0" y="0"/>
                </a:moveTo>
                <a:lnTo>
                  <a:pt x="5731210" y="0"/>
                </a:lnTo>
                <a:lnTo>
                  <a:pt x="5731210" y="6673898"/>
                </a:lnTo>
                <a:lnTo>
                  <a:pt x="0" y="6673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754803" y="5076825"/>
            <a:ext cx="8881978" cy="2842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27"/>
              </a:lnSpc>
            </a:pPr>
            <a:r>
              <a:rPr lang="en-US" sz="323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 da un norte: Te ayuda a saber qué quieres y a tomar mejores decisiones.</a:t>
            </a:r>
          </a:p>
          <a:p>
            <a:pPr algn="just">
              <a:lnSpc>
                <a:spcPts val="4527"/>
              </a:lnSpc>
            </a:pPr>
            <a:r>
              <a:rPr lang="en-US" sz="323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Te motiva: Cuando sabes lo que buscas, tienes más ganas de trabajar por ello.</a:t>
            </a:r>
          </a:p>
          <a:p>
            <a:pPr algn="just">
              <a:lnSpc>
                <a:spcPts val="4527"/>
              </a:lnSpc>
            </a:pPr>
            <a:r>
              <a:rPr lang="en-US" sz="323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Te hace más fuerte: Afrontarás mejor los retos.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04416" y="2150440"/>
            <a:ext cx="9782752" cy="2992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2"/>
              </a:lnSpc>
            </a:pPr>
            <a:r>
              <a:rPr lang="en-US" sz="658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¿POR QUÉ ES IMPORTANTE TENER UNO?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030485" y="356138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6" y="0"/>
                </a:lnTo>
                <a:lnTo>
                  <a:pt x="1590476" y="1237037"/>
                </a:lnTo>
                <a:lnTo>
                  <a:pt x="0" y="123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750806">
            <a:off x="14241470" y="-2057495"/>
            <a:ext cx="6035660" cy="6172390"/>
          </a:xfrm>
          <a:custGeom>
            <a:avLst/>
            <a:gdLst/>
            <a:ahLst/>
            <a:cxnLst/>
            <a:rect r="r" b="b" t="t" l="l"/>
            <a:pathLst>
              <a:path h="6172390" w="6035660">
                <a:moveTo>
                  <a:pt x="0" y="0"/>
                </a:moveTo>
                <a:lnTo>
                  <a:pt x="6035660" y="0"/>
                </a:lnTo>
                <a:lnTo>
                  <a:pt x="6035660" y="6172390"/>
                </a:lnTo>
                <a:lnTo>
                  <a:pt x="0" y="6172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5037" y="4899104"/>
            <a:ext cx="4578848" cy="4551874"/>
          </a:xfrm>
          <a:custGeom>
            <a:avLst/>
            <a:gdLst/>
            <a:ahLst/>
            <a:cxnLst/>
            <a:rect r="r" b="b" t="t" l="l"/>
            <a:pathLst>
              <a:path h="4551874" w="4578848">
                <a:moveTo>
                  <a:pt x="0" y="0"/>
                </a:moveTo>
                <a:lnTo>
                  <a:pt x="4578849" y="0"/>
                </a:lnTo>
                <a:lnTo>
                  <a:pt x="4578849" y="4551874"/>
                </a:lnTo>
                <a:lnTo>
                  <a:pt x="0" y="4551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40672" y="1180615"/>
            <a:ext cx="10588869" cy="6684224"/>
          </a:xfrm>
          <a:custGeom>
            <a:avLst/>
            <a:gdLst/>
            <a:ahLst/>
            <a:cxnLst/>
            <a:rect r="r" b="b" t="t" l="l"/>
            <a:pathLst>
              <a:path h="6684224" w="10588869">
                <a:moveTo>
                  <a:pt x="0" y="0"/>
                </a:moveTo>
                <a:lnTo>
                  <a:pt x="10588870" y="0"/>
                </a:lnTo>
                <a:lnTo>
                  <a:pt x="10588870" y="6684223"/>
                </a:lnTo>
                <a:lnTo>
                  <a:pt x="0" y="6684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883611">
            <a:off x="-1824851" y="6172105"/>
            <a:ext cx="6035660" cy="6172390"/>
          </a:xfrm>
          <a:custGeom>
            <a:avLst/>
            <a:gdLst/>
            <a:ahLst/>
            <a:cxnLst/>
            <a:rect r="r" b="b" t="t" l="l"/>
            <a:pathLst>
              <a:path h="6172390" w="6035660">
                <a:moveTo>
                  <a:pt x="0" y="0"/>
                </a:moveTo>
                <a:lnTo>
                  <a:pt x="6035660" y="0"/>
                </a:lnTo>
                <a:lnTo>
                  <a:pt x="6035660" y="6172390"/>
                </a:lnTo>
                <a:lnTo>
                  <a:pt x="0" y="6172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7450" y="820247"/>
            <a:ext cx="7676151" cy="8991099"/>
          </a:xfrm>
          <a:custGeom>
            <a:avLst/>
            <a:gdLst/>
            <a:ahLst/>
            <a:cxnLst/>
            <a:rect r="r" b="b" t="t" l="l"/>
            <a:pathLst>
              <a:path h="8991099" w="7676151">
                <a:moveTo>
                  <a:pt x="0" y="0"/>
                </a:moveTo>
                <a:lnTo>
                  <a:pt x="7676151" y="0"/>
                </a:lnTo>
                <a:lnTo>
                  <a:pt x="7676151" y="8991099"/>
                </a:lnTo>
                <a:lnTo>
                  <a:pt x="0" y="8991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58824" y="4053339"/>
            <a:ext cx="2574325" cy="2524915"/>
          </a:xfrm>
          <a:custGeom>
            <a:avLst/>
            <a:gdLst/>
            <a:ahLst/>
            <a:cxnLst/>
            <a:rect r="r" b="b" t="t" l="l"/>
            <a:pathLst>
              <a:path h="2524915" w="2574325">
                <a:moveTo>
                  <a:pt x="0" y="0"/>
                </a:moveTo>
                <a:lnTo>
                  <a:pt x="2574325" y="0"/>
                </a:lnTo>
                <a:lnTo>
                  <a:pt x="2574325" y="2524915"/>
                </a:lnTo>
                <a:lnTo>
                  <a:pt x="0" y="2524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74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974645" y="4672152"/>
            <a:ext cx="7764904" cy="222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b="true" sz="32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 cosas que más te gusta hacer.</a:t>
            </a:r>
          </a:p>
          <a:p>
            <a:pPr algn="ctr">
              <a:lnSpc>
                <a:spcPts val="4480"/>
              </a:lnSpc>
            </a:pPr>
            <a:r>
              <a:rPr lang="en-US" b="true" sz="32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 materias del colegio que te interesen.</a:t>
            </a:r>
          </a:p>
          <a:p>
            <a:pPr algn="ctr">
              <a:lnSpc>
                <a:spcPts val="4480"/>
              </a:lnSpc>
            </a:pPr>
            <a:r>
              <a:rPr lang="en-US" b="true" sz="32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  3 personas que admires y por qué.</a:t>
            </a:r>
          </a:p>
          <a:p>
            <a:pPr algn="ctr">
              <a:lnSpc>
                <a:spcPts val="4480"/>
              </a:lnSpc>
            </a:pPr>
            <a:r>
              <a:rPr lang="en-US" b="true" sz="32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  1 cosa que te gustaría aprender.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84653" y="1658894"/>
            <a:ext cx="10544889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¡CONÓCETE A TI MISMO! ¿QUÉ TE GUSTA?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97741" y="410181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6" y="0"/>
                </a:lnTo>
                <a:lnTo>
                  <a:pt x="1590476" y="1237038"/>
                </a:lnTo>
                <a:lnTo>
                  <a:pt x="0" y="123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7709407" y="2349101"/>
            <a:ext cx="11833804" cy="8229600"/>
          </a:xfrm>
          <a:custGeom>
            <a:avLst/>
            <a:gdLst/>
            <a:ahLst/>
            <a:cxnLst/>
            <a:rect r="r" b="b" t="t" l="l"/>
            <a:pathLst>
              <a:path h="8229600" w="11833804">
                <a:moveTo>
                  <a:pt x="1183380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1833804" y="0"/>
                </a:lnTo>
                <a:lnTo>
                  <a:pt x="11833804" y="82296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77045" y="-741215"/>
            <a:ext cx="11833804" cy="8229600"/>
          </a:xfrm>
          <a:custGeom>
            <a:avLst/>
            <a:gdLst/>
            <a:ahLst/>
            <a:cxnLst/>
            <a:rect r="r" b="b" t="t" l="l"/>
            <a:pathLst>
              <a:path h="8229600" w="11833804">
                <a:moveTo>
                  <a:pt x="0" y="0"/>
                </a:moveTo>
                <a:lnTo>
                  <a:pt x="11833804" y="0"/>
                </a:lnTo>
                <a:lnTo>
                  <a:pt x="11833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611486">
            <a:off x="-2944219" y="-2629613"/>
            <a:ext cx="10097669" cy="8229600"/>
          </a:xfrm>
          <a:custGeom>
            <a:avLst/>
            <a:gdLst/>
            <a:ahLst/>
            <a:cxnLst/>
            <a:rect r="r" b="b" t="t" l="l"/>
            <a:pathLst>
              <a:path h="8229600" w="10097669">
                <a:moveTo>
                  <a:pt x="0" y="0"/>
                </a:moveTo>
                <a:lnTo>
                  <a:pt x="10097669" y="0"/>
                </a:lnTo>
                <a:lnTo>
                  <a:pt x="100976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-267531" y="4145138"/>
            <a:ext cx="6269011" cy="3957313"/>
          </a:xfrm>
          <a:custGeom>
            <a:avLst/>
            <a:gdLst/>
            <a:ahLst/>
            <a:cxnLst/>
            <a:rect r="r" b="b" t="t" l="l"/>
            <a:pathLst>
              <a:path h="3957313" w="6269011">
                <a:moveTo>
                  <a:pt x="0" y="0"/>
                </a:moveTo>
                <a:lnTo>
                  <a:pt x="6269011" y="0"/>
                </a:lnTo>
                <a:lnTo>
                  <a:pt x="6269011" y="3957313"/>
                </a:lnTo>
                <a:lnTo>
                  <a:pt x="0" y="3957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3914556" y="4145138"/>
            <a:ext cx="6269011" cy="3957313"/>
          </a:xfrm>
          <a:custGeom>
            <a:avLst/>
            <a:gdLst/>
            <a:ahLst/>
            <a:cxnLst/>
            <a:rect r="r" b="b" t="t" l="l"/>
            <a:pathLst>
              <a:path h="3957313" w="6269011">
                <a:moveTo>
                  <a:pt x="0" y="0"/>
                </a:moveTo>
                <a:lnTo>
                  <a:pt x="6269010" y="0"/>
                </a:lnTo>
                <a:lnTo>
                  <a:pt x="6269010" y="3957313"/>
                </a:lnTo>
                <a:lnTo>
                  <a:pt x="0" y="3957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268727">
            <a:off x="10606550" y="4020419"/>
            <a:ext cx="10097669" cy="8229600"/>
          </a:xfrm>
          <a:custGeom>
            <a:avLst/>
            <a:gdLst/>
            <a:ahLst/>
            <a:cxnLst/>
            <a:rect r="r" b="b" t="t" l="l"/>
            <a:pathLst>
              <a:path h="8229600" w="10097669">
                <a:moveTo>
                  <a:pt x="0" y="0"/>
                </a:moveTo>
                <a:lnTo>
                  <a:pt x="10097669" y="0"/>
                </a:lnTo>
                <a:lnTo>
                  <a:pt x="100976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8100607" y="4145138"/>
            <a:ext cx="6269011" cy="3957313"/>
          </a:xfrm>
          <a:custGeom>
            <a:avLst/>
            <a:gdLst/>
            <a:ahLst/>
            <a:cxnLst/>
            <a:rect r="r" b="b" t="t" l="l"/>
            <a:pathLst>
              <a:path h="3957313" w="6269011">
                <a:moveTo>
                  <a:pt x="0" y="0"/>
                </a:moveTo>
                <a:lnTo>
                  <a:pt x="6269011" y="0"/>
                </a:lnTo>
                <a:lnTo>
                  <a:pt x="6269011" y="3957313"/>
                </a:lnTo>
                <a:lnTo>
                  <a:pt x="0" y="3957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2286520" y="4145138"/>
            <a:ext cx="6269011" cy="3957313"/>
          </a:xfrm>
          <a:custGeom>
            <a:avLst/>
            <a:gdLst/>
            <a:ahLst/>
            <a:cxnLst/>
            <a:rect r="r" b="b" t="t" l="l"/>
            <a:pathLst>
              <a:path h="3957313" w="6269011">
                <a:moveTo>
                  <a:pt x="0" y="0"/>
                </a:moveTo>
                <a:lnTo>
                  <a:pt x="6269011" y="0"/>
                </a:lnTo>
                <a:lnTo>
                  <a:pt x="6269011" y="3957313"/>
                </a:lnTo>
                <a:lnTo>
                  <a:pt x="0" y="3957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765875">
            <a:off x="5855601" y="6459244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8000"/>
            </a:blip>
            <a:stretch>
              <a:fillRect l="-20701" t="-20701" r="-20701" b="-2070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2258" y="3589259"/>
            <a:ext cx="3589433" cy="521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3362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"METAS"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228725"/>
            <a:ext cx="16230600" cy="1320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FDF5"/>
                </a:solidFill>
                <a:latin typeface="Fredoka"/>
                <a:ea typeface="Fredoka"/>
                <a:cs typeface="Fredoka"/>
                <a:sym typeface="Fredoka"/>
              </a:rPr>
              <a:t>MIS SUEÑOS Y METAS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4092" y="4221846"/>
            <a:ext cx="3345765" cy="80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7"/>
              </a:lnSpc>
            </a:pP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Son tus sueños, pero con fecha y pasos.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54345" y="3589259"/>
            <a:ext cx="3589433" cy="96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3"/>
              </a:lnSpc>
            </a:pPr>
            <a:r>
              <a:rPr lang="en-US" sz="3169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METAS A CORTO PLAZO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76179" y="4595146"/>
            <a:ext cx="3345765" cy="2011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7"/>
              </a:lnSpc>
            </a:pP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</a:t>
            </a: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Próximos meses/1 año) Ej: Mejorar en matemáticas, aprender a tocar la guitarra, hacer nuevos amigos.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40396" y="3589259"/>
            <a:ext cx="3589433" cy="1034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3362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METAS A MEDIANO PLAZO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62230" y="4785124"/>
            <a:ext cx="3345765" cy="2011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7"/>
              </a:lnSpc>
            </a:pP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(1-5 años) Ej: Ent</a:t>
            </a: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rar al bachillerato que me gusta, viajar a un lugar especial, dominar un idioma.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626309" y="3589259"/>
            <a:ext cx="3589433" cy="1034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3362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METAS A LARGO PLAZO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48143" y="4854993"/>
            <a:ext cx="3345765" cy="1608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7"/>
              </a:lnSpc>
            </a:pP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(Más</a:t>
            </a:r>
            <a:r>
              <a:rPr lang="en-US" sz="23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5 años) Ej: Qué profesión quiero tener, cómo quiero que sea mi vida adulta.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298669" y="248150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7" y="0"/>
                </a:lnTo>
                <a:lnTo>
                  <a:pt x="1590477" y="1237037"/>
                </a:lnTo>
                <a:lnTo>
                  <a:pt x="0" y="123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51496" y="2901590"/>
            <a:ext cx="5446201" cy="1838093"/>
          </a:xfrm>
          <a:custGeom>
            <a:avLst/>
            <a:gdLst/>
            <a:ahLst/>
            <a:cxnLst/>
            <a:rect r="r" b="b" t="t" l="l"/>
            <a:pathLst>
              <a:path h="1838093" w="5446201">
                <a:moveTo>
                  <a:pt x="0" y="0"/>
                </a:moveTo>
                <a:lnTo>
                  <a:pt x="5446201" y="0"/>
                </a:lnTo>
                <a:lnTo>
                  <a:pt x="5446201" y="1838093"/>
                </a:lnTo>
                <a:lnTo>
                  <a:pt x="0" y="183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51496" y="5007355"/>
            <a:ext cx="5446201" cy="1838093"/>
          </a:xfrm>
          <a:custGeom>
            <a:avLst/>
            <a:gdLst/>
            <a:ahLst/>
            <a:cxnLst/>
            <a:rect r="r" b="b" t="t" l="l"/>
            <a:pathLst>
              <a:path h="1838093" w="5446201">
                <a:moveTo>
                  <a:pt x="0" y="0"/>
                </a:moveTo>
                <a:lnTo>
                  <a:pt x="5446201" y="0"/>
                </a:lnTo>
                <a:lnTo>
                  <a:pt x="5446201" y="1838093"/>
                </a:lnTo>
                <a:lnTo>
                  <a:pt x="0" y="183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51496" y="7115039"/>
            <a:ext cx="5446201" cy="1838093"/>
          </a:xfrm>
          <a:custGeom>
            <a:avLst/>
            <a:gdLst/>
            <a:ahLst/>
            <a:cxnLst/>
            <a:rect r="r" b="b" t="t" l="l"/>
            <a:pathLst>
              <a:path h="1838093" w="5446201">
                <a:moveTo>
                  <a:pt x="0" y="0"/>
                </a:moveTo>
                <a:lnTo>
                  <a:pt x="5446201" y="0"/>
                </a:lnTo>
                <a:lnTo>
                  <a:pt x="5446201" y="1838093"/>
                </a:lnTo>
                <a:lnTo>
                  <a:pt x="0" y="183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489386" y="2901590"/>
            <a:ext cx="5446201" cy="1838093"/>
          </a:xfrm>
          <a:custGeom>
            <a:avLst/>
            <a:gdLst/>
            <a:ahLst/>
            <a:cxnLst/>
            <a:rect r="r" b="b" t="t" l="l"/>
            <a:pathLst>
              <a:path h="1838093" w="5446201">
                <a:moveTo>
                  <a:pt x="0" y="0"/>
                </a:moveTo>
                <a:lnTo>
                  <a:pt x="5446201" y="0"/>
                </a:lnTo>
                <a:lnTo>
                  <a:pt x="5446201" y="1838093"/>
                </a:lnTo>
                <a:lnTo>
                  <a:pt x="0" y="183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489386" y="5007355"/>
            <a:ext cx="5446201" cy="1838093"/>
          </a:xfrm>
          <a:custGeom>
            <a:avLst/>
            <a:gdLst/>
            <a:ahLst/>
            <a:cxnLst/>
            <a:rect r="r" b="b" t="t" l="l"/>
            <a:pathLst>
              <a:path h="1838093" w="5446201">
                <a:moveTo>
                  <a:pt x="0" y="0"/>
                </a:moveTo>
                <a:lnTo>
                  <a:pt x="5446201" y="0"/>
                </a:lnTo>
                <a:lnTo>
                  <a:pt x="5446201" y="1838093"/>
                </a:lnTo>
                <a:lnTo>
                  <a:pt x="0" y="183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89386" y="7115039"/>
            <a:ext cx="5446201" cy="1838093"/>
          </a:xfrm>
          <a:custGeom>
            <a:avLst/>
            <a:gdLst/>
            <a:ahLst/>
            <a:cxnLst/>
            <a:rect r="r" b="b" t="t" l="l"/>
            <a:pathLst>
              <a:path h="1838093" w="5446201">
                <a:moveTo>
                  <a:pt x="0" y="0"/>
                </a:moveTo>
                <a:lnTo>
                  <a:pt x="5446201" y="0"/>
                </a:lnTo>
                <a:lnTo>
                  <a:pt x="5446201" y="1838093"/>
                </a:lnTo>
                <a:lnTo>
                  <a:pt x="0" y="183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2912013"/>
            <a:ext cx="1819522" cy="1817248"/>
            <a:chOff x="0" y="0"/>
            <a:chExt cx="2426030" cy="24229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26030" cy="2422997"/>
            </a:xfrm>
            <a:custGeom>
              <a:avLst/>
              <a:gdLst/>
              <a:ahLst/>
              <a:cxnLst/>
              <a:rect r="r" b="b" t="t" l="l"/>
              <a:pathLst>
                <a:path h="2422997" w="2426030">
                  <a:moveTo>
                    <a:pt x="0" y="0"/>
                  </a:moveTo>
                  <a:lnTo>
                    <a:pt x="2426030" y="0"/>
                  </a:lnTo>
                  <a:lnTo>
                    <a:pt x="2426030" y="2422997"/>
                  </a:lnTo>
                  <a:lnTo>
                    <a:pt x="0" y="24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3885" y="120574"/>
              <a:ext cx="2158260" cy="2158260"/>
            </a:xfrm>
            <a:custGeom>
              <a:avLst/>
              <a:gdLst/>
              <a:ahLst/>
              <a:cxnLst/>
              <a:rect r="r" b="b" t="t" l="l"/>
              <a:pathLst>
                <a:path h="2158260" w="2158260">
                  <a:moveTo>
                    <a:pt x="0" y="0"/>
                  </a:moveTo>
                  <a:lnTo>
                    <a:pt x="2158260" y="0"/>
                  </a:lnTo>
                  <a:lnTo>
                    <a:pt x="2158260" y="2158259"/>
                  </a:lnTo>
                  <a:lnTo>
                    <a:pt x="0" y="2158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666590" y="2912013"/>
            <a:ext cx="1819522" cy="1817248"/>
            <a:chOff x="0" y="0"/>
            <a:chExt cx="2426030" cy="242299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26030" cy="2422997"/>
            </a:xfrm>
            <a:custGeom>
              <a:avLst/>
              <a:gdLst/>
              <a:ahLst/>
              <a:cxnLst/>
              <a:rect r="r" b="b" t="t" l="l"/>
              <a:pathLst>
                <a:path h="2422997" w="2426030">
                  <a:moveTo>
                    <a:pt x="0" y="0"/>
                  </a:moveTo>
                  <a:lnTo>
                    <a:pt x="2426030" y="0"/>
                  </a:lnTo>
                  <a:lnTo>
                    <a:pt x="2426030" y="2422997"/>
                  </a:lnTo>
                  <a:lnTo>
                    <a:pt x="0" y="24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3885" y="120574"/>
              <a:ext cx="2158260" cy="2158260"/>
            </a:xfrm>
            <a:custGeom>
              <a:avLst/>
              <a:gdLst/>
              <a:ahLst/>
              <a:cxnLst/>
              <a:rect r="r" b="b" t="t" l="l"/>
              <a:pathLst>
                <a:path h="2158260" w="2158260">
                  <a:moveTo>
                    <a:pt x="0" y="0"/>
                  </a:moveTo>
                  <a:lnTo>
                    <a:pt x="2158260" y="0"/>
                  </a:lnTo>
                  <a:lnTo>
                    <a:pt x="2158260" y="2158259"/>
                  </a:lnTo>
                  <a:lnTo>
                    <a:pt x="0" y="2158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8700" y="5017777"/>
            <a:ext cx="1819522" cy="1817248"/>
            <a:chOff x="0" y="0"/>
            <a:chExt cx="2426030" cy="242299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26030" cy="2422997"/>
            </a:xfrm>
            <a:custGeom>
              <a:avLst/>
              <a:gdLst/>
              <a:ahLst/>
              <a:cxnLst/>
              <a:rect r="r" b="b" t="t" l="l"/>
              <a:pathLst>
                <a:path h="2422997" w="2426030">
                  <a:moveTo>
                    <a:pt x="0" y="0"/>
                  </a:moveTo>
                  <a:lnTo>
                    <a:pt x="2426030" y="0"/>
                  </a:lnTo>
                  <a:lnTo>
                    <a:pt x="2426030" y="2422997"/>
                  </a:lnTo>
                  <a:lnTo>
                    <a:pt x="0" y="24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3885" y="120574"/>
              <a:ext cx="2158260" cy="2158260"/>
            </a:xfrm>
            <a:custGeom>
              <a:avLst/>
              <a:gdLst/>
              <a:ahLst/>
              <a:cxnLst/>
              <a:rect r="r" b="b" t="t" l="l"/>
              <a:pathLst>
                <a:path h="2158260" w="2158260">
                  <a:moveTo>
                    <a:pt x="0" y="0"/>
                  </a:moveTo>
                  <a:lnTo>
                    <a:pt x="2158260" y="0"/>
                  </a:lnTo>
                  <a:lnTo>
                    <a:pt x="2158260" y="2158259"/>
                  </a:lnTo>
                  <a:lnTo>
                    <a:pt x="0" y="2158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28700" y="7125461"/>
            <a:ext cx="1819522" cy="1817248"/>
            <a:chOff x="0" y="0"/>
            <a:chExt cx="2426030" cy="242299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26030" cy="2422997"/>
            </a:xfrm>
            <a:custGeom>
              <a:avLst/>
              <a:gdLst/>
              <a:ahLst/>
              <a:cxnLst/>
              <a:rect r="r" b="b" t="t" l="l"/>
              <a:pathLst>
                <a:path h="2422997" w="2426030">
                  <a:moveTo>
                    <a:pt x="0" y="0"/>
                  </a:moveTo>
                  <a:lnTo>
                    <a:pt x="2426030" y="0"/>
                  </a:lnTo>
                  <a:lnTo>
                    <a:pt x="2426030" y="2422997"/>
                  </a:lnTo>
                  <a:lnTo>
                    <a:pt x="0" y="24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33885" y="120574"/>
              <a:ext cx="2158260" cy="2158260"/>
            </a:xfrm>
            <a:custGeom>
              <a:avLst/>
              <a:gdLst/>
              <a:ahLst/>
              <a:cxnLst/>
              <a:rect r="r" b="b" t="t" l="l"/>
              <a:pathLst>
                <a:path h="2158260" w="2158260">
                  <a:moveTo>
                    <a:pt x="0" y="0"/>
                  </a:moveTo>
                  <a:lnTo>
                    <a:pt x="2158260" y="0"/>
                  </a:lnTo>
                  <a:lnTo>
                    <a:pt x="2158260" y="2158259"/>
                  </a:lnTo>
                  <a:lnTo>
                    <a:pt x="0" y="2158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666590" y="5019758"/>
            <a:ext cx="1819522" cy="1817248"/>
            <a:chOff x="0" y="0"/>
            <a:chExt cx="2426030" cy="242299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26030" cy="2422997"/>
            </a:xfrm>
            <a:custGeom>
              <a:avLst/>
              <a:gdLst/>
              <a:ahLst/>
              <a:cxnLst/>
              <a:rect r="r" b="b" t="t" l="l"/>
              <a:pathLst>
                <a:path h="2422997" w="2426030">
                  <a:moveTo>
                    <a:pt x="0" y="0"/>
                  </a:moveTo>
                  <a:lnTo>
                    <a:pt x="2426030" y="0"/>
                  </a:lnTo>
                  <a:lnTo>
                    <a:pt x="2426030" y="2422997"/>
                  </a:lnTo>
                  <a:lnTo>
                    <a:pt x="0" y="24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3885" y="120574"/>
              <a:ext cx="2158260" cy="2158260"/>
            </a:xfrm>
            <a:custGeom>
              <a:avLst/>
              <a:gdLst/>
              <a:ahLst/>
              <a:cxnLst/>
              <a:rect r="r" b="b" t="t" l="l"/>
              <a:pathLst>
                <a:path h="2158260" w="2158260">
                  <a:moveTo>
                    <a:pt x="0" y="0"/>
                  </a:moveTo>
                  <a:lnTo>
                    <a:pt x="2158260" y="0"/>
                  </a:lnTo>
                  <a:lnTo>
                    <a:pt x="2158260" y="2158259"/>
                  </a:lnTo>
                  <a:lnTo>
                    <a:pt x="0" y="2158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666590" y="7135884"/>
            <a:ext cx="1819522" cy="1817248"/>
            <a:chOff x="0" y="0"/>
            <a:chExt cx="2426030" cy="242299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426030" cy="2422997"/>
            </a:xfrm>
            <a:custGeom>
              <a:avLst/>
              <a:gdLst/>
              <a:ahLst/>
              <a:cxnLst/>
              <a:rect r="r" b="b" t="t" l="l"/>
              <a:pathLst>
                <a:path h="2422997" w="2426030">
                  <a:moveTo>
                    <a:pt x="0" y="0"/>
                  </a:moveTo>
                  <a:lnTo>
                    <a:pt x="2426030" y="0"/>
                  </a:lnTo>
                  <a:lnTo>
                    <a:pt x="2426030" y="2422997"/>
                  </a:lnTo>
                  <a:lnTo>
                    <a:pt x="0" y="24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3885" y="120574"/>
              <a:ext cx="2158260" cy="2158260"/>
            </a:xfrm>
            <a:custGeom>
              <a:avLst/>
              <a:gdLst/>
              <a:ahLst/>
              <a:cxnLst/>
              <a:rect r="r" b="b" t="t" l="l"/>
              <a:pathLst>
                <a:path h="2158260" w="2158260">
                  <a:moveTo>
                    <a:pt x="0" y="0"/>
                  </a:moveTo>
                  <a:lnTo>
                    <a:pt x="2158260" y="0"/>
                  </a:lnTo>
                  <a:lnTo>
                    <a:pt x="2158260" y="2158259"/>
                  </a:lnTo>
                  <a:lnTo>
                    <a:pt x="0" y="2158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3644110" y="1243069"/>
            <a:ext cx="5620681" cy="8015231"/>
          </a:xfrm>
          <a:custGeom>
            <a:avLst/>
            <a:gdLst/>
            <a:ahLst/>
            <a:cxnLst/>
            <a:rect r="r" b="b" t="t" l="l"/>
            <a:pathLst>
              <a:path h="8015231" w="5620681">
                <a:moveTo>
                  <a:pt x="0" y="0"/>
                </a:moveTo>
                <a:lnTo>
                  <a:pt x="5620681" y="0"/>
                </a:lnTo>
                <a:lnTo>
                  <a:pt x="5620681" y="8015231"/>
                </a:lnTo>
                <a:lnTo>
                  <a:pt x="0" y="8015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28700" y="1152525"/>
            <a:ext cx="16230600" cy="1741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FFFDF5"/>
                </a:solidFill>
                <a:latin typeface="Fredoka"/>
                <a:ea typeface="Fredoka"/>
                <a:cs typeface="Fredoka"/>
                <a:sym typeface="Fredoka"/>
              </a:rPr>
              <a:t>¿QUÉ ME HACE ESPECIAL? MIS VALORES Y FORTALEZAS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945586" y="3606809"/>
            <a:ext cx="4060634" cy="49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b="true" sz="371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Valores: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945586" y="5479215"/>
            <a:ext cx="4060634" cy="961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b="true" sz="371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honestidad, amistad, respeto,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945586" y="7586899"/>
            <a:ext cx="4060634" cy="961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b="true" sz="371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responsabilidad, justicia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520327" y="3606809"/>
            <a:ext cx="4123783" cy="49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b="true" sz="371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Fortalezas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520327" y="5479215"/>
            <a:ext cx="4123783" cy="961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b="true" sz="371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eres creativo, eres buen amigo,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520327" y="7586899"/>
            <a:ext cx="4123783" cy="961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b="true" sz="3712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eres organizado, eres deportista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14915" y="3146659"/>
            <a:ext cx="1047093" cy="134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6"/>
              </a:lnSpc>
            </a:pPr>
            <a:r>
              <a:rPr lang="en-US" sz="885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14915" y="5252423"/>
            <a:ext cx="1047093" cy="134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6"/>
              </a:lnSpc>
            </a:pPr>
            <a:r>
              <a:rPr lang="en-US" sz="885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14915" y="7360107"/>
            <a:ext cx="1047093" cy="134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6"/>
              </a:lnSpc>
            </a:pPr>
            <a:r>
              <a:rPr lang="en-US" sz="885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052805" y="3155406"/>
            <a:ext cx="1047093" cy="134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6"/>
              </a:lnSpc>
            </a:pPr>
            <a:r>
              <a:rPr lang="en-US" sz="885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052805" y="5263151"/>
            <a:ext cx="1047093" cy="134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6"/>
              </a:lnSpc>
            </a:pPr>
            <a:r>
              <a:rPr lang="en-US" sz="885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052805" y="7379277"/>
            <a:ext cx="1047093" cy="134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6"/>
              </a:lnSpc>
            </a:pPr>
            <a:r>
              <a:rPr lang="en-US" sz="8855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3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347984" y="410181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7" y="0"/>
                </a:lnTo>
                <a:lnTo>
                  <a:pt x="1590477" y="1237038"/>
                </a:lnTo>
                <a:lnTo>
                  <a:pt x="0" y="1237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99560" y="454646"/>
            <a:ext cx="9544093" cy="3221131"/>
          </a:xfrm>
          <a:custGeom>
            <a:avLst/>
            <a:gdLst/>
            <a:ahLst/>
            <a:cxnLst/>
            <a:rect r="r" b="b" t="t" l="l"/>
            <a:pathLst>
              <a:path h="3221131" w="9544093">
                <a:moveTo>
                  <a:pt x="0" y="0"/>
                </a:moveTo>
                <a:lnTo>
                  <a:pt x="9544093" y="0"/>
                </a:lnTo>
                <a:lnTo>
                  <a:pt x="9544093" y="3221131"/>
                </a:lnTo>
                <a:lnTo>
                  <a:pt x="0" y="3221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64716" y="4489520"/>
            <a:ext cx="4778390" cy="2945084"/>
            <a:chOff x="0" y="0"/>
            <a:chExt cx="1045421" cy="6443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45421" cy="644328"/>
            </a:xfrm>
            <a:custGeom>
              <a:avLst/>
              <a:gdLst/>
              <a:ahLst/>
              <a:cxnLst/>
              <a:rect r="r" b="b" t="t" l="l"/>
              <a:pathLst>
                <a:path h="644328" w="1045421">
                  <a:moveTo>
                    <a:pt x="81010" y="0"/>
                  </a:moveTo>
                  <a:lnTo>
                    <a:pt x="964411" y="0"/>
                  </a:lnTo>
                  <a:cubicBezTo>
                    <a:pt x="1009151" y="0"/>
                    <a:pt x="1045421" y="36269"/>
                    <a:pt x="1045421" y="81010"/>
                  </a:cubicBezTo>
                  <a:lnTo>
                    <a:pt x="1045421" y="563319"/>
                  </a:lnTo>
                  <a:cubicBezTo>
                    <a:pt x="1045421" y="608059"/>
                    <a:pt x="1009151" y="644328"/>
                    <a:pt x="964411" y="644328"/>
                  </a:cubicBezTo>
                  <a:lnTo>
                    <a:pt x="81010" y="644328"/>
                  </a:lnTo>
                  <a:cubicBezTo>
                    <a:pt x="36269" y="644328"/>
                    <a:pt x="0" y="608059"/>
                    <a:pt x="0" y="563319"/>
                  </a:cubicBezTo>
                  <a:lnTo>
                    <a:pt x="0" y="81010"/>
                  </a:lnTo>
                  <a:cubicBezTo>
                    <a:pt x="0" y="36269"/>
                    <a:pt x="36269" y="0"/>
                    <a:pt x="8101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4049" r="0" b="-4049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312497" y="6982478"/>
            <a:ext cx="5282827" cy="5439204"/>
          </a:xfrm>
          <a:custGeom>
            <a:avLst/>
            <a:gdLst/>
            <a:ahLst/>
            <a:cxnLst/>
            <a:rect r="r" b="b" t="t" l="l"/>
            <a:pathLst>
              <a:path h="5439204" w="5282827">
                <a:moveTo>
                  <a:pt x="0" y="0"/>
                </a:moveTo>
                <a:lnTo>
                  <a:pt x="5282827" y="0"/>
                </a:lnTo>
                <a:lnTo>
                  <a:pt x="5282827" y="5439204"/>
                </a:lnTo>
                <a:lnTo>
                  <a:pt x="0" y="5439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6185496"/>
            <a:ext cx="4778390" cy="2945084"/>
            <a:chOff x="0" y="0"/>
            <a:chExt cx="1045421" cy="6443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5421" cy="644328"/>
            </a:xfrm>
            <a:custGeom>
              <a:avLst/>
              <a:gdLst/>
              <a:ahLst/>
              <a:cxnLst/>
              <a:rect r="r" b="b" t="t" l="l"/>
              <a:pathLst>
                <a:path h="644328" w="1045421">
                  <a:moveTo>
                    <a:pt x="81010" y="0"/>
                  </a:moveTo>
                  <a:lnTo>
                    <a:pt x="964411" y="0"/>
                  </a:lnTo>
                  <a:cubicBezTo>
                    <a:pt x="1009151" y="0"/>
                    <a:pt x="1045421" y="36269"/>
                    <a:pt x="1045421" y="81010"/>
                  </a:cubicBezTo>
                  <a:lnTo>
                    <a:pt x="1045421" y="563319"/>
                  </a:lnTo>
                  <a:cubicBezTo>
                    <a:pt x="1045421" y="608059"/>
                    <a:pt x="1009151" y="644328"/>
                    <a:pt x="964411" y="644328"/>
                  </a:cubicBezTo>
                  <a:lnTo>
                    <a:pt x="81010" y="644328"/>
                  </a:lnTo>
                  <a:cubicBezTo>
                    <a:pt x="36269" y="644328"/>
                    <a:pt x="0" y="608059"/>
                    <a:pt x="0" y="563319"/>
                  </a:cubicBezTo>
                  <a:lnTo>
                    <a:pt x="0" y="81010"/>
                  </a:lnTo>
                  <a:cubicBezTo>
                    <a:pt x="0" y="36269"/>
                    <a:pt x="36269" y="0"/>
                    <a:pt x="8101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4049" r="0" b="-4049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100149" y="6185496"/>
            <a:ext cx="4778390" cy="2945084"/>
            <a:chOff x="0" y="0"/>
            <a:chExt cx="1045421" cy="6443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45421" cy="644328"/>
            </a:xfrm>
            <a:custGeom>
              <a:avLst/>
              <a:gdLst/>
              <a:ahLst/>
              <a:cxnLst/>
              <a:rect r="r" b="b" t="t" l="l"/>
              <a:pathLst>
                <a:path h="644328" w="1045421">
                  <a:moveTo>
                    <a:pt x="81010" y="0"/>
                  </a:moveTo>
                  <a:lnTo>
                    <a:pt x="964411" y="0"/>
                  </a:lnTo>
                  <a:cubicBezTo>
                    <a:pt x="1009151" y="0"/>
                    <a:pt x="1045421" y="36269"/>
                    <a:pt x="1045421" y="81010"/>
                  </a:cubicBezTo>
                  <a:lnTo>
                    <a:pt x="1045421" y="563319"/>
                  </a:lnTo>
                  <a:cubicBezTo>
                    <a:pt x="1045421" y="608059"/>
                    <a:pt x="1009151" y="644328"/>
                    <a:pt x="964411" y="644328"/>
                  </a:cubicBezTo>
                  <a:lnTo>
                    <a:pt x="81010" y="644328"/>
                  </a:lnTo>
                  <a:cubicBezTo>
                    <a:pt x="36269" y="644328"/>
                    <a:pt x="0" y="608059"/>
                    <a:pt x="0" y="563319"/>
                  </a:cubicBezTo>
                  <a:lnTo>
                    <a:pt x="0" y="81010"/>
                  </a:lnTo>
                  <a:cubicBezTo>
                    <a:pt x="0" y="36269"/>
                    <a:pt x="36269" y="0"/>
                    <a:pt x="8101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4049" r="0" b="-4049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046366" y="623222"/>
            <a:ext cx="2743057" cy="5729624"/>
          </a:xfrm>
          <a:custGeom>
            <a:avLst/>
            <a:gdLst/>
            <a:ahLst/>
            <a:cxnLst/>
            <a:rect r="r" b="b" t="t" l="l"/>
            <a:pathLst>
              <a:path h="5729624" w="2743057">
                <a:moveTo>
                  <a:pt x="0" y="0"/>
                </a:moveTo>
                <a:lnTo>
                  <a:pt x="2743058" y="0"/>
                </a:lnTo>
                <a:lnTo>
                  <a:pt x="2743058" y="5729624"/>
                </a:lnTo>
                <a:lnTo>
                  <a:pt x="0" y="5729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77098" y="1779462"/>
            <a:ext cx="3824492" cy="4573384"/>
          </a:xfrm>
          <a:custGeom>
            <a:avLst/>
            <a:gdLst/>
            <a:ahLst/>
            <a:cxnLst/>
            <a:rect r="r" b="b" t="t" l="l"/>
            <a:pathLst>
              <a:path h="4573384" w="3824492">
                <a:moveTo>
                  <a:pt x="0" y="0"/>
                </a:moveTo>
                <a:lnTo>
                  <a:pt x="3824492" y="0"/>
                </a:lnTo>
                <a:lnTo>
                  <a:pt x="3824492" y="4573384"/>
                </a:lnTo>
                <a:lnTo>
                  <a:pt x="0" y="4573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980343" y="1179387"/>
            <a:ext cx="794713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7499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DESAFÍOS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252736" y="3953339"/>
            <a:ext cx="3437740" cy="1160237"/>
          </a:xfrm>
          <a:custGeom>
            <a:avLst/>
            <a:gdLst/>
            <a:ahLst/>
            <a:cxnLst/>
            <a:rect r="r" b="b" t="t" l="l"/>
            <a:pathLst>
              <a:path h="1160237" w="3437740">
                <a:moveTo>
                  <a:pt x="0" y="0"/>
                </a:moveTo>
                <a:lnTo>
                  <a:pt x="3437740" y="0"/>
                </a:lnTo>
                <a:lnTo>
                  <a:pt x="3437740" y="1160237"/>
                </a:lnTo>
                <a:lnTo>
                  <a:pt x="0" y="116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431345" y="4225482"/>
            <a:ext cx="3045132" cy="33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true" sz="25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pedir ayuda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99025" y="8550461"/>
            <a:ext cx="3437740" cy="1160237"/>
          </a:xfrm>
          <a:custGeom>
            <a:avLst/>
            <a:gdLst/>
            <a:ahLst/>
            <a:cxnLst/>
            <a:rect r="r" b="b" t="t" l="l"/>
            <a:pathLst>
              <a:path h="1160237" w="3437740">
                <a:moveTo>
                  <a:pt x="0" y="0"/>
                </a:moveTo>
                <a:lnTo>
                  <a:pt x="3437740" y="0"/>
                </a:lnTo>
                <a:lnTo>
                  <a:pt x="3437740" y="1160238"/>
                </a:lnTo>
                <a:lnTo>
                  <a:pt x="0" y="1160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895329" y="8811810"/>
            <a:ext cx="3045132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b="true" sz="26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ser más organizado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770474" y="8550461"/>
            <a:ext cx="3437740" cy="1160237"/>
          </a:xfrm>
          <a:custGeom>
            <a:avLst/>
            <a:gdLst/>
            <a:ahLst/>
            <a:cxnLst/>
            <a:rect r="r" b="b" t="t" l="l"/>
            <a:pathLst>
              <a:path h="1160237" w="3437740">
                <a:moveTo>
                  <a:pt x="0" y="0"/>
                </a:moveTo>
                <a:lnTo>
                  <a:pt x="3437740" y="0"/>
                </a:lnTo>
                <a:lnTo>
                  <a:pt x="3437740" y="1160238"/>
                </a:lnTo>
                <a:lnTo>
                  <a:pt x="0" y="1160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995353" y="8811810"/>
            <a:ext cx="3045132" cy="35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b="true" sz="26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manejar el estrés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6401590" y="356687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7" y="0"/>
                </a:lnTo>
                <a:lnTo>
                  <a:pt x="1590477" y="1237037"/>
                </a:lnTo>
                <a:lnTo>
                  <a:pt x="0" y="12370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823191">
            <a:off x="10505386" y="-665605"/>
            <a:ext cx="11833804" cy="8229600"/>
          </a:xfrm>
          <a:custGeom>
            <a:avLst/>
            <a:gdLst/>
            <a:ahLst/>
            <a:cxnLst/>
            <a:rect r="r" b="b" t="t" l="l"/>
            <a:pathLst>
              <a:path h="8229600" w="11833804">
                <a:moveTo>
                  <a:pt x="0" y="0"/>
                </a:moveTo>
                <a:lnTo>
                  <a:pt x="11833805" y="0"/>
                </a:lnTo>
                <a:lnTo>
                  <a:pt x="118338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00000">
            <a:off x="-5059668" y="1874403"/>
            <a:ext cx="11833804" cy="8229600"/>
          </a:xfrm>
          <a:custGeom>
            <a:avLst/>
            <a:gdLst/>
            <a:ahLst/>
            <a:cxnLst/>
            <a:rect r="r" b="b" t="t" l="l"/>
            <a:pathLst>
              <a:path h="8229600" w="11833804">
                <a:moveTo>
                  <a:pt x="0" y="0"/>
                </a:moveTo>
                <a:lnTo>
                  <a:pt x="11833805" y="0"/>
                </a:lnTo>
                <a:lnTo>
                  <a:pt x="118338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99560" y="1414690"/>
            <a:ext cx="9544093" cy="3221131"/>
          </a:xfrm>
          <a:custGeom>
            <a:avLst/>
            <a:gdLst/>
            <a:ahLst/>
            <a:cxnLst/>
            <a:rect r="r" b="b" t="t" l="l"/>
            <a:pathLst>
              <a:path h="3221131" w="9544093">
                <a:moveTo>
                  <a:pt x="0" y="0"/>
                </a:moveTo>
                <a:lnTo>
                  <a:pt x="9544093" y="0"/>
                </a:lnTo>
                <a:lnTo>
                  <a:pt x="9544093" y="3221131"/>
                </a:lnTo>
                <a:lnTo>
                  <a:pt x="0" y="3221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08811" y="5724548"/>
            <a:ext cx="10470377" cy="3533752"/>
          </a:xfrm>
          <a:custGeom>
            <a:avLst/>
            <a:gdLst/>
            <a:ahLst/>
            <a:cxnLst/>
            <a:rect r="r" b="b" t="t" l="l"/>
            <a:pathLst>
              <a:path h="3533752" w="10470377">
                <a:moveTo>
                  <a:pt x="0" y="0"/>
                </a:moveTo>
                <a:lnTo>
                  <a:pt x="10470378" y="0"/>
                </a:lnTo>
                <a:lnTo>
                  <a:pt x="10470378" y="3533752"/>
                </a:lnTo>
                <a:lnTo>
                  <a:pt x="0" y="3533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31498" y="385990"/>
            <a:ext cx="7549520" cy="9901010"/>
          </a:xfrm>
          <a:custGeom>
            <a:avLst/>
            <a:gdLst/>
            <a:ahLst/>
            <a:cxnLst/>
            <a:rect r="r" b="b" t="t" l="l"/>
            <a:pathLst>
              <a:path h="9901010" w="7549520">
                <a:moveTo>
                  <a:pt x="0" y="0"/>
                </a:moveTo>
                <a:lnTo>
                  <a:pt x="7549520" y="0"/>
                </a:lnTo>
                <a:lnTo>
                  <a:pt x="7549520" y="9901010"/>
                </a:lnTo>
                <a:lnTo>
                  <a:pt x="0" y="9901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69978" y="196539"/>
            <a:ext cx="5891095" cy="9963798"/>
          </a:xfrm>
          <a:custGeom>
            <a:avLst/>
            <a:gdLst/>
            <a:ahLst/>
            <a:cxnLst/>
            <a:rect r="r" b="b" t="t" l="l"/>
            <a:pathLst>
              <a:path h="9963798" w="5891095">
                <a:moveTo>
                  <a:pt x="0" y="0"/>
                </a:moveTo>
                <a:lnTo>
                  <a:pt x="5891095" y="0"/>
                </a:lnTo>
                <a:lnTo>
                  <a:pt x="5891095" y="9963798"/>
                </a:lnTo>
                <a:lnTo>
                  <a:pt x="0" y="9963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022064" y="1953411"/>
            <a:ext cx="6243871" cy="225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2"/>
              </a:lnSpc>
            </a:pPr>
            <a:r>
              <a:rPr lang="en-US" sz="5892">
                <a:solidFill>
                  <a:srgbClr val="5247EB"/>
                </a:solidFill>
                <a:latin typeface="Fredoka"/>
                <a:ea typeface="Fredoka"/>
                <a:cs typeface="Fredoka"/>
                <a:sym typeface="Fredoka"/>
              </a:rPr>
              <a:t>TU VIDA ES TU HISTORIA, ¡TÚ ERES EL AUTOR!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65862" y="6196704"/>
            <a:ext cx="7756275" cy="2684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1"/>
              </a:lnSpc>
            </a:pPr>
            <a:r>
              <a:rPr lang="en-US" sz="521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Eres único, tienes un potencial increíble. ¡Empieza a escribir tu propia historia hoy!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464062" y="177653"/>
            <a:ext cx="1590477" cy="1237037"/>
          </a:xfrm>
          <a:custGeom>
            <a:avLst/>
            <a:gdLst/>
            <a:ahLst/>
            <a:cxnLst/>
            <a:rect r="r" b="b" t="t" l="l"/>
            <a:pathLst>
              <a:path h="1237037" w="1590477">
                <a:moveTo>
                  <a:pt x="0" y="0"/>
                </a:moveTo>
                <a:lnTo>
                  <a:pt x="1590476" y="0"/>
                </a:lnTo>
                <a:lnTo>
                  <a:pt x="1590476" y="1237037"/>
                </a:lnTo>
                <a:lnTo>
                  <a:pt x="0" y="123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47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56701" y="4257962"/>
            <a:ext cx="11429107" cy="8765633"/>
          </a:xfrm>
          <a:custGeom>
            <a:avLst/>
            <a:gdLst/>
            <a:ahLst/>
            <a:cxnLst/>
            <a:rect r="r" b="b" t="t" l="l"/>
            <a:pathLst>
              <a:path h="8765633" w="11429107">
                <a:moveTo>
                  <a:pt x="0" y="0"/>
                </a:moveTo>
                <a:lnTo>
                  <a:pt x="11429107" y="0"/>
                </a:lnTo>
                <a:lnTo>
                  <a:pt x="11429107" y="8765633"/>
                </a:lnTo>
                <a:lnTo>
                  <a:pt x="0" y="8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" r="0" b="-61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750806">
            <a:off x="14339441" y="-2922065"/>
            <a:ext cx="6035660" cy="6172390"/>
          </a:xfrm>
          <a:custGeom>
            <a:avLst/>
            <a:gdLst/>
            <a:ahLst/>
            <a:cxnLst/>
            <a:rect r="r" b="b" t="t" l="l"/>
            <a:pathLst>
              <a:path h="6172390" w="6035660">
                <a:moveTo>
                  <a:pt x="0" y="0"/>
                </a:moveTo>
                <a:lnTo>
                  <a:pt x="6035660" y="0"/>
                </a:lnTo>
                <a:lnTo>
                  <a:pt x="6035660" y="6172390"/>
                </a:lnTo>
                <a:lnTo>
                  <a:pt x="0" y="6172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677702" y="1247775"/>
            <a:ext cx="11417330" cy="3010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3"/>
              </a:lnSpc>
            </a:pPr>
            <a:r>
              <a:rPr lang="en-US" sz="11623">
                <a:solidFill>
                  <a:srgbClr val="FFFDF5"/>
                </a:solidFill>
                <a:latin typeface="Fredoka"/>
                <a:ea typeface="Fredoka"/>
                <a:cs typeface="Fredoka"/>
                <a:sym typeface="Fredoka"/>
              </a:rPr>
              <a:t>¡GRACIAS POR TU ATENCIÓN!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5155887">
            <a:off x="-2369898" y="6448767"/>
            <a:ext cx="6035660" cy="6172390"/>
          </a:xfrm>
          <a:custGeom>
            <a:avLst/>
            <a:gdLst/>
            <a:ahLst/>
            <a:cxnLst/>
            <a:rect r="r" b="b" t="t" l="l"/>
            <a:pathLst>
              <a:path h="6172390" w="6035660">
                <a:moveTo>
                  <a:pt x="0" y="0"/>
                </a:moveTo>
                <a:lnTo>
                  <a:pt x="6035660" y="0"/>
                </a:lnTo>
                <a:lnTo>
                  <a:pt x="6035660" y="6172390"/>
                </a:lnTo>
                <a:lnTo>
                  <a:pt x="0" y="6172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305362"/>
            <a:ext cx="6100191" cy="8229600"/>
          </a:xfrm>
          <a:custGeom>
            <a:avLst/>
            <a:gdLst/>
            <a:ahLst/>
            <a:cxnLst/>
            <a:rect r="r" b="b" t="t" l="l"/>
            <a:pathLst>
              <a:path h="8229600" w="6100191">
                <a:moveTo>
                  <a:pt x="0" y="0"/>
                </a:moveTo>
                <a:lnTo>
                  <a:pt x="6100191" y="0"/>
                </a:lnTo>
                <a:lnTo>
                  <a:pt x="61001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47265" y="4413584"/>
            <a:ext cx="7678203" cy="2591394"/>
          </a:xfrm>
          <a:custGeom>
            <a:avLst/>
            <a:gdLst/>
            <a:ahLst/>
            <a:cxnLst/>
            <a:rect r="r" b="b" t="t" l="l"/>
            <a:pathLst>
              <a:path h="2591394" w="7678203">
                <a:moveTo>
                  <a:pt x="0" y="0"/>
                </a:moveTo>
                <a:lnTo>
                  <a:pt x="7678203" y="0"/>
                </a:lnTo>
                <a:lnTo>
                  <a:pt x="7678203" y="2591394"/>
                </a:lnTo>
                <a:lnTo>
                  <a:pt x="0" y="259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14535" y="4627826"/>
            <a:ext cx="2780886" cy="2162911"/>
          </a:xfrm>
          <a:custGeom>
            <a:avLst/>
            <a:gdLst/>
            <a:ahLst/>
            <a:cxnLst/>
            <a:rect r="r" b="b" t="t" l="l"/>
            <a:pathLst>
              <a:path h="2162911" w="2780886">
                <a:moveTo>
                  <a:pt x="0" y="0"/>
                </a:moveTo>
                <a:lnTo>
                  <a:pt x="2780886" y="0"/>
                </a:lnTo>
                <a:lnTo>
                  <a:pt x="2780886" y="2162911"/>
                </a:lnTo>
                <a:lnTo>
                  <a:pt x="0" y="2162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DAGpcqGCn9k</dc:identifier>
  <dcterms:modified xsi:type="dcterms:W3CDTF">2011-08-01T06:04:30Z</dcterms:modified>
  <cp:revision>1</cp:revision>
  <dc:title>Presentación propuesta de marketing digital 3d infantil morado</dc:title>
</cp:coreProperties>
</file>